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5175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7192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5688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2014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261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Thank You God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59859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Thank you God for the sun so bright,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The big blue sky and the clouds so white.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Thank you God for the stars at night,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Thanks for everything.</a:t>
            </a:r>
          </a:p>
        </p:txBody>
      </p:sp>
      <p:sp>
        <p:nvSpPr>
          <p:cNvPr id="9" name="Rectangle 2"/>
          <p:cNvSpPr txBox="1">
            <a:spLocks noRot="1" noChangeArrowheads="1"/>
          </p:cNvSpPr>
          <p:nvPr/>
        </p:nvSpPr>
        <p:spPr>
          <a:xfrm>
            <a:off x="1775520" y="170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Thank You God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74033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are always good to us,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In everything you do.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know you always care for us,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thank you God for you!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6682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74033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Thank you God for the earth and the seas,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The animals and the flowers and trees.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Thank you God for the birds and the breeze,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Thanks for everything.</a:t>
            </a:r>
          </a:p>
        </p:txBody>
      </p:sp>
    </p:spTree>
    <p:extLst>
      <p:ext uri="{BB962C8B-B14F-4D97-AF65-F5344CB8AC3E}">
        <p14:creationId xmlns:p14="http://schemas.microsoft.com/office/powerpoint/2010/main" val="13227036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74033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are always good to us,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In everything you do.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know you always care for us,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thank you God for you!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0138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74033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Thank you God for the gifts we share,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For families that love and care,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For all your blessings, everywhere,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Thanks for everything.</a:t>
            </a:r>
          </a:p>
        </p:txBody>
      </p:sp>
    </p:spTree>
    <p:extLst>
      <p:ext uri="{BB962C8B-B14F-4D97-AF65-F5344CB8AC3E}">
        <p14:creationId xmlns:p14="http://schemas.microsoft.com/office/powerpoint/2010/main" val="12163990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82033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are always good to us,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In everything you do.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know you always care for us,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thank you God for you!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170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Thank You God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716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187</Words>
  <Application>Microsoft Office PowerPoint</Application>
  <PresentationFormat>Widescreen</PresentationFormat>
  <Paragraphs>33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29</cp:revision>
  <dcterms:created xsi:type="dcterms:W3CDTF">2016-02-03T06:15:21Z</dcterms:created>
  <dcterms:modified xsi:type="dcterms:W3CDTF">2016-02-03T07:38:29Z</dcterms:modified>
</cp:coreProperties>
</file>